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D430-6185-4C56-99DC-04B9F5AA017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A79E-84D8-48CA-B179-6FA72CDD7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212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6D430-6185-4C56-99DC-04B9F5AA017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8A79E-84D8-48CA-B179-6FA72CDD7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424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17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54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566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58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22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22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95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355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93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22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76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94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54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49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40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06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75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493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2022-04-18T01:32:37Z</dcterms:created>
  <dcterms:modified xsi:type="dcterms:W3CDTF">2022-04-18T01:32:37Z</dcterms:modified>
</cp:coreProperties>
</file>